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5C7E"/>
    <a:srgbClr val="263E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87"/>
  </p:normalViewPr>
  <p:slideViewPr>
    <p:cSldViewPr snapToGrid="0" snapToObjects="1">
      <p:cViewPr varScale="1">
        <p:scale>
          <a:sx n="108" d="100"/>
          <a:sy n="108" d="100"/>
        </p:scale>
        <p:origin x="64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BCBF4D-A853-BA45-87EC-100B59234410}" type="datetimeFigureOut">
              <a:rPr lang="en-US" smtClean="0"/>
              <a:t>3/2/21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068A5-8C81-1946-A3F2-2DAC8D58D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186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4118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460236"/>
            <a:ext cx="12192000" cy="384048"/>
          </a:xfrm>
          <a:prstGeom prst="rect">
            <a:avLst/>
          </a:prstGeom>
          <a:solidFill>
            <a:srgbClr val="263E67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6345936"/>
            <a:ext cx="12192000" cy="384048"/>
          </a:xfrm>
          <a:prstGeom prst="rect">
            <a:avLst/>
          </a:prstGeom>
          <a:solidFill>
            <a:srgbClr val="485C7E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7" name="Rectangle 16"/>
          <p:cNvSpPr/>
          <p:nvPr userDrawn="1"/>
        </p:nvSpPr>
        <p:spPr>
          <a:xfrm>
            <a:off x="0" y="6460236"/>
            <a:ext cx="12192000" cy="384048"/>
          </a:xfrm>
          <a:prstGeom prst="rect">
            <a:avLst/>
          </a:prstGeom>
          <a:solidFill>
            <a:srgbClr val="263E67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 userDrawn="1"/>
        </p:nvSpPr>
        <p:spPr>
          <a:xfrm>
            <a:off x="0" y="6345936"/>
            <a:ext cx="12192000" cy="384048"/>
          </a:xfrm>
          <a:prstGeom prst="rect">
            <a:avLst/>
          </a:prstGeom>
          <a:solidFill>
            <a:srgbClr val="485C7E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9404350" y="297589"/>
            <a:ext cx="2476500" cy="807129"/>
            <a:chOff x="9607550" y="-2693101"/>
            <a:chExt cx="2476500" cy="807129"/>
          </a:xfrm>
        </p:grpSpPr>
        <p:sp>
          <p:nvSpPr>
            <p:cNvPr id="21" name="Rectangle 20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9404350" y="297589"/>
            <a:ext cx="2476500" cy="807129"/>
            <a:chOff x="9607550" y="-2693101"/>
            <a:chExt cx="2476500" cy="807129"/>
          </a:xfrm>
        </p:grpSpPr>
        <p:sp>
          <p:nvSpPr>
            <p:cNvPr id="11" name="Rectangle 10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33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6460236"/>
            <a:ext cx="12192000" cy="384048"/>
          </a:xfrm>
          <a:prstGeom prst="rect">
            <a:avLst/>
          </a:prstGeom>
          <a:solidFill>
            <a:srgbClr val="263E67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345936"/>
            <a:ext cx="12192000" cy="384048"/>
          </a:xfrm>
          <a:prstGeom prst="rect">
            <a:avLst/>
          </a:prstGeom>
          <a:solidFill>
            <a:srgbClr val="485C7E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0" y="0"/>
            <a:ext cx="12188952" cy="6580527"/>
            <a:chOff x="0" y="0"/>
            <a:chExt cx="12188952" cy="6580527"/>
          </a:xfrm>
        </p:grpSpPr>
        <p:grpSp>
          <p:nvGrpSpPr>
            <p:cNvPr id="22" name="Group 21"/>
            <p:cNvGrpSpPr/>
            <p:nvPr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23" name="Picture 22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128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9925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30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32" name="Picture 31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798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26" name="Group 25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31" name="Rectangle 30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7" name="Group 26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09600"/>
            <a:ext cx="10515600" cy="10810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118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27" name="Group 26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28" name="Group 27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9" name="Group 28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31" name="Rectangle 30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30" name="Picture 29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23" name="Group 22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24" name="Group 23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5" name="Group 24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26" name="Picture 25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31" name="Group 30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2" name="Group 31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34" name="Rectangle 33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33" name="Picture 32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6728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26" name="Group 25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31" name="Rectangle 30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7" name="Group 26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787400"/>
            <a:ext cx="3932237" cy="1270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6728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0" y="0"/>
            <a:ext cx="12192000" cy="6844284"/>
            <a:chOff x="0" y="0"/>
            <a:chExt cx="12192000" cy="6844284"/>
          </a:xfrm>
        </p:grpSpPr>
        <p:grpSp>
          <p:nvGrpSpPr>
            <p:cNvPr id="26" name="Group 25"/>
            <p:cNvGrpSpPr/>
            <p:nvPr userDrawn="1"/>
          </p:nvGrpSpPr>
          <p:grpSpPr>
            <a:xfrm>
              <a:off x="0" y="6345936"/>
              <a:ext cx="12192000" cy="498348"/>
              <a:chOff x="0" y="6345936"/>
              <a:chExt cx="12192000" cy="498348"/>
            </a:xfrm>
          </p:grpSpPr>
          <p:sp>
            <p:nvSpPr>
              <p:cNvPr id="31" name="Rectangle 30"/>
              <p:cNvSpPr/>
              <p:nvPr/>
            </p:nvSpPr>
            <p:spPr>
              <a:xfrm>
                <a:off x="0" y="6460236"/>
                <a:ext cx="12192000" cy="384048"/>
              </a:xfrm>
              <a:prstGeom prst="rect">
                <a:avLst/>
              </a:prstGeom>
              <a:solidFill>
                <a:srgbClr val="263E67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0" y="6345936"/>
                <a:ext cx="12192000" cy="384048"/>
              </a:xfrm>
              <a:prstGeom prst="rect">
                <a:avLst/>
              </a:prstGeom>
              <a:solidFill>
                <a:srgbClr val="485C7E"/>
              </a:solidFill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7" name="Group 26"/>
            <p:cNvGrpSpPr/>
            <p:nvPr userDrawn="1"/>
          </p:nvGrpSpPr>
          <p:grpSpPr>
            <a:xfrm>
              <a:off x="9404350" y="5773398"/>
              <a:ext cx="2476500" cy="807129"/>
              <a:chOff x="9607550" y="-2693101"/>
              <a:chExt cx="2476500" cy="807129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9607550" y="-2693101"/>
                <a:ext cx="2476500" cy="807129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85C7E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2800" y="-2605353"/>
                <a:ext cx="2286000" cy="606232"/>
              </a:xfrm>
              <a:prstGeom prst="rect">
                <a:avLst/>
              </a:prstGeom>
            </p:spPr>
          </p:pic>
        </p:grp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952" cy="64118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629594"/>
            <a:ext cx="10515600" cy="1061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14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06411"/>
            <a:ext cx="9144000" cy="2387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86086"/>
            <a:ext cx="9144000" cy="78474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0CE43-6F10-4743-83E4-7CEFB6C0D1B0}"/>
              </a:ext>
            </a:extLst>
          </p:cNvPr>
          <p:cNvSpPr txBox="1"/>
          <p:nvPr/>
        </p:nvSpPr>
        <p:spPr>
          <a:xfrm>
            <a:off x="4002018" y="5602341"/>
            <a:ext cx="5728812" cy="634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80" dirty="0">
                <a:solidFill>
                  <a:srgbClr val="263E67"/>
                </a:solidFill>
              </a:rPr>
              <a:t>This presentation is supported by the Centers for Disease Control and Prevention of the U.S. Department of Health and Human Services (HHS) as part of a financial assistance award with 100 percent funded by CDC/HHS (Cooperative Agreement Number U48 DP006400). The contents are those of the author(s) and do not necessarily represent the official views of, nor an endorsement, by CDC/HHS, or the U.S. Government.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B8CE4E8-7F50-BE46-B507-FA3BD530E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867" y="5608106"/>
            <a:ext cx="1095151" cy="62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67228"/>
      </p:ext>
    </p:extLst>
  </p:cSld>
  <p:clrMapOvr>
    <a:masterClrMapping/>
  </p:clrMapOvr>
</p:sld>
</file>

<file path=ppt/theme/theme1.xml><?xml version="1.0" encoding="utf-8"?>
<a:theme xmlns:a="http://schemas.openxmlformats.org/drawingml/2006/main" name="CPCRN">
  <a:themeElements>
    <a:clrScheme name="CPCRN Theme Colors">
      <a:dk1>
        <a:srgbClr val="000000"/>
      </a:dk1>
      <a:lt1>
        <a:srgbClr val="FFFFFF"/>
      </a:lt1>
      <a:dk2>
        <a:srgbClr val="263E67"/>
      </a:dk2>
      <a:lt2>
        <a:srgbClr val="FFFFFF"/>
      </a:lt2>
      <a:accent1>
        <a:srgbClr val="485C7E"/>
      </a:accent1>
      <a:accent2>
        <a:srgbClr val="253E67"/>
      </a:accent2>
      <a:accent3>
        <a:srgbClr val="C6D6E0"/>
      </a:accent3>
      <a:accent4>
        <a:srgbClr val="489BD5"/>
      </a:accent4>
      <a:accent5>
        <a:srgbClr val="CBDE69"/>
      </a:accent5>
      <a:accent6>
        <a:srgbClr val="DCDCDC"/>
      </a:accent6>
      <a:hlink>
        <a:srgbClr val="0563C1"/>
      </a:hlink>
      <a:folHlink>
        <a:srgbClr val="83924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6" id="{A7EA6DE3-B769-CA4E-B098-9F9DD66EE128}" vid="{DFE6636E-A179-B945-876B-78323F311F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CPCRN</Template>
  <TotalTime>0</TotalTime>
  <Words>86</Words>
  <Application>Microsoft Macintosh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Franklin Gothic Book</vt:lpstr>
      <vt:lpstr>Franklin Gothic Medium</vt:lpstr>
      <vt:lpstr>CPCRN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Young, Alexa Leigh</dc:creator>
  <cp:lastModifiedBy>Young, Alexa Leigh</cp:lastModifiedBy>
  <cp:revision>3</cp:revision>
  <dcterms:created xsi:type="dcterms:W3CDTF">2020-11-03T09:31:01Z</dcterms:created>
  <dcterms:modified xsi:type="dcterms:W3CDTF">2021-03-02T17:05:31Z</dcterms:modified>
</cp:coreProperties>
</file>