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5C7E"/>
    <a:srgbClr val="263E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4687"/>
  </p:normalViewPr>
  <p:slideViewPr>
    <p:cSldViewPr snapToGrid="0" snapToObjects="1">
      <p:cViewPr varScale="1">
        <p:scale>
          <a:sx n="108" d="100"/>
          <a:sy n="108" d="100"/>
        </p:scale>
        <p:origin x="1664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BCBF4D-A853-BA45-87EC-100B59234410}" type="datetimeFigureOut">
              <a:rPr lang="en-US" smtClean="0"/>
              <a:t>3/2/21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5068A5-8C81-1946-A3F2-2DAC8D58D6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1862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232749"/>
            <a:ext cx="6858000" cy="22772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  <p:grpSp>
        <p:nvGrpSpPr>
          <p:cNvPr id="5" name="Group 4"/>
          <p:cNvGrpSpPr/>
          <p:nvPr userDrawn="1"/>
        </p:nvGrpSpPr>
        <p:grpSpPr>
          <a:xfrm>
            <a:off x="6394451" y="237785"/>
            <a:ext cx="2476500" cy="807129"/>
            <a:chOff x="9607550" y="-2693101"/>
            <a:chExt cx="2476500" cy="807129"/>
          </a:xfrm>
        </p:grpSpPr>
        <p:sp>
          <p:nvSpPr>
            <p:cNvPr id="6" name="Rectangle 5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30"/>
            <a:ext cx="7886700" cy="3833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25" name="Group 24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26" name="Rectangle 25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112843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992568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31" name="Rectangle 3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37983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31" name="Rectangle 3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609600"/>
            <a:ext cx="7886700" cy="10810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118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32" name="Group 31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33" name="Rectangle 32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29" name="Rectangle 28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28" name="Rectangle 27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987429"/>
            <a:ext cx="2949178" cy="106997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6728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31" name="Rectangle 3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787400"/>
            <a:ext cx="2949178" cy="12700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672824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050"/>
            </a:lvl2pPr>
            <a:lvl3pPr marL="685783" indent="0">
              <a:buNone/>
              <a:defRPr sz="900"/>
            </a:lvl3pPr>
            <a:lvl4pPr marL="1028675" indent="0">
              <a:buNone/>
              <a:defRPr sz="750"/>
            </a:lvl4pPr>
            <a:lvl5pPr marL="1371566" indent="0">
              <a:buNone/>
              <a:defRPr sz="750"/>
            </a:lvl5pPr>
            <a:lvl6pPr marL="1714457" indent="0">
              <a:buNone/>
              <a:defRPr sz="750"/>
            </a:lvl6pPr>
            <a:lvl7pPr marL="2057348" indent="0">
              <a:buNone/>
              <a:defRPr sz="750"/>
            </a:lvl7pPr>
            <a:lvl8pPr marL="2400240" indent="0">
              <a:buNone/>
              <a:defRPr sz="750"/>
            </a:lvl8pPr>
            <a:lvl9pPr marL="2743132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30" name="Group 29"/>
          <p:cNvGrpSpPr/>
          <p:nvPr userDrawn="1"/>
        </p:nvGrpSpPr>
        <p:grpSpPr>
          <a:xfrm>
            <a:off x="6394451" y="5794045"/>
            <a:ext cx="2476500" cy="807129"/>
            <a:chOff x="9607550" y="-2693101"/>
            <a:chExt cx="2476500" cy="807129"/>
          </a:xfrm>
        </p:grpSpPr>
        <p:sp>
          <p:nvSpPr>
            <p:cNvPr id="31" name="Rectangle 30"/>
            <p:cNvSpPr/>
            <p:nvPr/>
          </p:nvSpPr>
          <p:spPr>
            <a:xfrm>
              <a:off x="9607550" y="-2693101"/>
              <a:ext cx="2476500" cy="807129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rgbClr val="485C7E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2800" y="-2605353"/>
              <a:ext cx="2286000" cy="606232"/>
            </a:xfrm>
            <a:prstGeom prst="rect">
              <a:avLst/>
            </a:prstGeom>
          </p:spPr>
        </p:pic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135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629594"/>
            <a:ext cx="7886700" cy="10610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Rectangle 3"/>
          <p:cNvSpPr/>
          <p:nvPr userDrawn="1"/>
        </p:nvSpPr>
        <p:spPr>
          <a:xfrm>
            <a:off x="0" y="6460236"/>
            <a:ext cx="9144000" cy="384048"/>
          </a:xfrm>
          <a:prstGeom prst="rect">
            <a:avLst/>
          </a:prstGeom>
          <a:solidFill>
            <a:srgbClr val="263E67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5" name="Rectangle 4"/>
          <p:cNvSpPr/>
          <p:nvPr userDrawn="1"/>
        </p:nvSpPr>
        <p:spPr>
          <a:xfrm>
            <a:off x="0" y="6345936"/>
            <a:ext cx="9144000" cy="384048"/>
          </a:xfrm>
          <a:prstGeom prst="rect">
            <a:avLst/>
          </a:prstGeom>
          <a:solidFill>
            <a:srgbClr val="485C7E"/>
          </a:solidFill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76914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987058"/>
            <a:ext cx="6858000" cy="17907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846817"/>
            <a:ext cx="6858000" cy="588557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5342BA-2564-CB4F-9B8A-51945E928903}"/>
              </a:ext>
            </a:extLst>
          </p:cNvPr>
          <p:cNvSpPr txBox="1"/>
          <p:nvPr/>
        </p:nvSpPr>
        <p:spPr>
          <a:xfrm>
            <a:off x="2272188" y="5651018"/>
            <a:ext cx="5728812" cy="6340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880" dirty="0">
                <a:solidFill>
                  <a:srgbClr val="263E67"/>
                </a:solidFill>
              </a:rPr>
              <a:t>This presentation is supported by the Centers for Disease Control and Prevention of the U.S. Department of Health and Human Services (HHS) as part of a financial assistance award with 100 percent funded by CDC/HHS (Cooperative Agreement Number U48 DP006400). The contents are those of the author(s) and do not necessarily represent the official views of, nor an endorsement, by CDC/HHS, or the U.S. Government.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BD678B-3985-F142-8D78-5DF1506677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7037" y="5656783"/>
            <a:ext cx="1095151" cy="62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67228"/>
      </p:ext>
    </p:extLst>
  </p:cSld>
  <p:clrMapOvr>
    <a:masterClrMapping/>
  </p:clrMapOvr>
</p:sld>
</file>

<file path=ppt/theme/theme1.xml><?xml version="1.0" encoding="utf-8"?>
<a:theme xmlns:a="http://schemas.openxmlformats.org/drawingml/2006/main" name="CPCRN">
  <a:themeElements>
    <a:clrScheme name="CPCRN Theme Colors">
      <a:dk1>
        <a:srgbClr val="000000"/>
      </a:dk1>
      <a:lt1>
        <a:srgbClr val="FFFFFF"/>
      </a:lt1>
      <a:dk2>
        <a:srgbClr val="263E67"/>
      </a:dk2>
      <a:lt2>
        <a:srgbClr val="FFFFFF"/>
      </a:lt2>
      <a:accent1>
        <a:srgbClr val="485C7E"/>
      </a:accent1>
      <a:accent2>
        <a:srgbClr val="253E67"/>
      </a:accent2>
      <a:accent3>
        <a:srgbClr val="C6D6E0"/>
      </a:accent3>
      <a:accent4>
        <a:srgbClr val="489BD5"/>
      </a:accent4>
      <a:accent5>
        <a:srgbClr val="CBDE69"/>
      </a:accent5>
      <a:accent6>
        <a:srgbClr val="DCDCDC"/>
      </a:accent6>
      <a:hlink>
        <a:srgbClr val="0563C1"/>
      </a:hlink>
      <a:folHlink>
        <a:srgbClr val="83924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PCRN5 Graphic Template Narrow 1-21-20" id="{95420A36-8ED0-B74B-BBF7-5CE1B446545A}" vid="{F807F54C-9EB5-184F-803C-31CAE8FA89D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CPCRN</Template>
  <TotalTime>0</TotalTime>
  <Words>86</Words>
  <Application>Microsoft Macintosh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Franklin Gothic Book</vt:lpstr>
      <vt:lpstr>Franklin Gothic Medium</vt:lpstr>
      <vt:lpstr>CPCRN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Young, Alexa Leigh</dc:creator>
  <cp:lastModifiedBy>Young, Alexa Leigh</cp:lastModifiedBy>
  <cp:revision>3</cp:revision>
  <dcterms:created xsi:type="dcterms:W3CDTF">2020-11-03T09:30:33Z</dcterms:created>
  <dcterms:modified xsi:type="dcterms:W3CDTF">2021-03-02T17:04:10Z</dcterms:modified>
</cp:coreProperties>
</file>