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5C7E"/>
    <a:srgbClr val="263E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2"/>
    <p:restoredTop sz="94687"/>
  </p:normalViewPr>
  <p:slideViewPr>
    <p:cSldViewPr snapToGrid="0" snapToObjects="1">
      <p:cViewPr varScale="1">
        <p:scale>
          <a:sx n="108" d="100"/>
          <a:sy n="108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BCBF4D-A853-BA45-87EC-100B59234410}" type="datetimeFigureOut">
              <a:rPr lang="en-US" smtClean="0"/>
              <a:t>3/2/21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068A5-8C81-1946-A3F2-2DAC8D58D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186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6700" y="230133"/>
            <a:ext cx="2320544" cy="611239"/>
          </a:xfrm>
          <a:prstGeom prst="rect">
            <a:avLst/>
          </a:prstGeom>
        </p:spPr>
      </p:pic>
      <p:cxnSp>
        <p:nvCxnSpPr>
          <p:cNvPr id="28" name="Straight Connector 27"/>
          <p:cNvCxnSpPr/>
          <p:nvPr userDrawn="1"/>
        </p:nvCxnSpPr>
        <p:spPr>
          <a:xfrm flipH="1">
            <a:off x="2599945" y="7945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33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1" name="Straight Connector 20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128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9925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5" name="Straight Connector 24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798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5" name="Straight Connector 24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09600"/>
            <a:ext cx="10515600" cy="10810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118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27" name="Straight Connector 26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23" name="Straight Connector 22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6728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5" name="Straight Connector 24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787400"/>
            <a:ext cx="3932237" cy="1270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6728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5" name="Straight Connector 24"/>
          <p:cNvCxnSpPr/>
          <p:nvPr userDrawn="1"/>
        </p:nvCxnSpPr>
        <p:spPr>
          <a:xfrm flipH="1">
            <a:off x="266700" y="6484174"/>
            <a:ext cx="9325355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04756" y="5919733"/>
            <a:ext cx="2320544" cy="61123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629594"/>
            <a:ext cx="10515600" cy="1061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14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06411"/>
            <a:ext cx="9144000" cy="2387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86086"/>
            <a:ext cx="9144000" cy="78474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AA67B5-E579-0B44-8AA5-252C7B3EEDE4}"/>
              </a:ext>
            </a:extLst>
          </p:cNvPr>
          <p:cNvSpPr txBox="1"/>
          <p:nvPr/>
        </p:nvSpPr>
        <p:spPr>
          <a:xfrm>
            <a:off x="3939951" y="5787076"/>
            <a:ext cx="5728812" cy="634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80" dirty="0">
                <a:solidFill>
                  <a:srgbClr val="263E67"/>
                </a:solidFill>
              </a:rPr>
              <a:t>This presentation is supported by the Centers for Disease Control and Prevention of the U.S. Department of Health and Human Services (HHS) as part of a financial assistance award with 100 percent funded by CDC/HHS (Cooperative Agreement Number U48 DP006400). The contents are those of the author(s) and do not necessarily represent the official views of, nor an endorsement, by CDC/HHS, or the U.S. Government.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A18BC34-03EF-8045-BCA4-60A7424CE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00" y="5792841"/>
            <a:ext cx="1095151" cy="62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67228"/>
      </p:ext>
    </p:extLst>
  </p:cSld>
  <p:clrMapOvr>
    <a:masterClrMapping/>
  </p:clrMapOvr>
</p:sld>
</file>

<file path=ppt/theme/theme1.xml><?xml version="1.0" encoding="utf-8"?>
<a:theme xmlns:a="http://schemas.openxmlformats.org/drawingml/2006/main" name="CPCRN">
  <a:themeElements>
    <a:clrScheme name="CPCRN Theme Colors">
      <a:dk1>
        <a:srgbClr val="000000"/>
      </a:dk1>
      <a:lt1>
        <a:srgbClr val="FFFFFF"/>
      </a:lt1>
      <a:dk2>
        <a:srgbClr val="263E67"/>
      </a:dk2>
      <a:lt2>
        <a:srgbClr val="FFFFFF"/>
      </a:lt2>
      <a:accent1>
        <a:srgbClr val="485C7E"/>
      </a:accent1>
      <a:accent2>
        <a:srgbClr val="253E67"/>
      </a:accent2>
      <a:accent3>
        <a:srgbClr val="C6D6E0"/>
      </a:accent3>
      <a:accent4>
        <a:srgbClr val="489BD5"/>
      </a:accent4>
      <a:accent5>
        <a:srgbClr val="CBDE69"/>
      </a:accent5>
      <a:accent6>
        <a:srgbClr val="DCDCDC"/>
      </a:accent6>
      <a:hlink>
        <a:srgbClr val="0563C1"/>
      </a:hlink>
      <a:folHlink>
        <a:srgbClr val="83924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CRN5 Minimalist Template Wide 1-21-20" id="{3BB21860-5908-5C44-A642-CBFCEBD19E44}" vid="{6EEC1593-0E39-2149-9555-59127E9CF1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CPCRN</Template>
  <TotalTime>2</TotalTime>
  <Words>86</Words>
  <Application>Microsoft Macintosh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Franklin Gothic Book</vt:lpstr>
      <vt:lpstr>Franklin Gothic Medium</vt:lpstr>
      <vt:lpstr>CPCRN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Young, Alexa Leigh</dc:creator>
  <cp:lastModifiedBy>Young, Alexa Leigh</cp:lastModifiedBy>
  <cp:revision>2</cp:revision>
  <dcterms:created xsi:type="dcterms:W3CDTF">2020-11-03T09:26:25Z</dcterms:created>
  <dcterms:modified xsi:type="dcterms:W3CDTF">2021-03-02T17:02:59Z</dcterms:modified>
</cp:coreProperties>
</file>