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8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63E67"/>
    <a:srgbClr val="485C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582"/>
    <p:restoredTop sz="94687"/>
  </p:normalViewPr>
  <p:slideViewPr>
    <p:cSldViewPr snapToGrid="0" snapToObjects="1">
      <p:cViewPr varScale="1">
        <p:scale>
          <a:sx n="108" d="100"/>
          <a:sy n="108" d="100"/>
        </p:scale>
        <p:origin x="1440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BCBF4D-A853-BA45-87EC-100B59234410}" type="datetimeFigureOut">
              <a:rPr lang="en-US" smtClean="0"/>
              <a:t>3/2/21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5068A5-8C81-1946-A3F2-2DAC8D58D6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11862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232749"/>
            <a:ext cx="6858000" cy="2277213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892" indent="0" algn="ctr">
              <a:buNone/>
              <a:defRPr sz="1500"/>
            </a:lvl2pPr>
            <a:lvl3pPr marL="685783" indent="0" algn="ctr">
              <a:buNone/>
              <a:defRPr sz="1350"/>
            </a:lvl3pPr>
            <a:lvl4pPr marL="1028675" indent="0" algn="ctr">
              <a:buNone/>
              <a:defRPr sz="1200"/>
            </a:lvl4pPr>
            <a:lvl5pPr marL="1371566" indent="0" algn="ctr">
              <a:buNone/>
              <a:defRPr sz="1200"/>
            </a:lvl5pPr>
            <a:lvl6pPr marL="1714457" indent="0" algn="ctr">
              <a:buNone/>
              <a:defRPr sz="1200"/>
            </a:lvl6pPr>
            <a:lvl7pPr marL="2057348" indent="0" algn="ctr">
              <a:buNone/>
              <a:defRPr sz="1200"/>
            </a:lvl7pPr>
            <a:lvl8pPr marL="2400240" indent="0" algn="ctr">
              <a:buNone/>
              <a:defRPr sz="1200"/>
            </a:lvl8pPr>
            <a:lvl9pPr marL="2743132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66700" y="230133"/>
            <a:ext cx="2320544" cy="611239"/>
          </a:xfrm>
          <a:prstGeom prst="rect">
            <a:avLst/>
          </a:prstGeom>
        </p:spPr>
      </p:pic>
      <p:cxnSp>
        <p:nvCxnSpPr>
          <p:cNvPr id="13" name="Straight Connector 12"/>
          <p:cNvCxnSpPr/>
          <p:nvPr userDrawn="1"/>
        </p:nvCxnSpPr>
        <p:spPr>
          <a:xfrm flipH="1">
            <a:off x="2599944" y="794574"/>
            <a:ext cx="6239473" cy="0"/>
          </a:xfrm>
          <a:prstGeom prst="line">
            <a:avLst/>
          </a:prstGeom>
          <a:ln w="38100">
            <a:solidFill>
              <a:srgbClr val="263E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30"/>
            <a:ext cx="7886700" cy="38334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556971" y="5924701"/>
            <a:ext cx="2320544" cy="611239"/>
          </a:xfrm>
          <a:prstGeom prst="rect">
            <a:avLst/>
          </a:prstGeom>
        </p:spPr>
      </p:pic>
      <p:cxnSp>
        <p:nvCxnSpPr>
          <p:cNvPr id="9" name="Straight Connector 8"/>
          <p:cNvCxnSpPr/>
          <p:nvPr userDrawn="1"/>
        </p:nvCxnSpPr>
        <p:spPr>
          <a:xfrm flipH="1">
            <a:off x="292100" y="6514542"/>
            <a:ext cx="6239473" cy="0"/>
          </a:xfrm>
          <a:prstGeom prst="line">
            <a:avLst/>
          </a:prstGeom>
          <a:ln w="38100">
            <a:solidFill>
              <a:srgbClr val="263E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112843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992568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89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783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67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566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457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34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24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13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556971" y="5924701"/>
            <a:ext cx="2320544" cy="611239"/>
          </a:xfrm>
          <a:prstGeom prst="rect">
            <a:avLst/>
          </a:prstGeom>
        </p:spPr>
      </p:pic>
      <p:cxnSp>
        <p:nvCxnSpPr>
          <p:cNvPr id="9" name="Straight Connector 8"/>
          <p:cNvCxnSpPr/>
          <p:nvPr userDrawn="1"/>
        </p:nvCxnSpPr>
        <p:spPr>
          <a:xfrm flipH="1">
            <a:off x="292100" y="6514542"/>
            <a:ext cx="6239473" cy="0"/>
          </a:xfrm>
          <a:prstGeom prst="line">
            <a:avLst/>
          </a:prstGeom>
          <a:ln w="38100">
            <a:solidFill>
              <a:srgbClr val="263E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37983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556971" y="5924701"/>
            <a:ext cx="2320544" cy="611239"/>
          </a:xfrm>
          <a:prstGeom prst="rect">
            <a:avLst/>
          </a:prstGeom>
        </p:spPr>
      </p:pic>
      <p:cxnSp>
        <p:nvCxnSpPr>
          <p:cNvPr id="10" name="Straight Connector 9"/>
          <p:cNvCxnSpPr/>
          <p:nvPr userDrawn="1"/>
        </p:nvCxnSpPr>
        <p:spPr>
          <a:xfrm flipH="1">
            <a:off x="292100" y="6514542"/>
            <a:ext cx="6239473" cy="0"/>
          </a:xfrm>
          <a:prstGeom prst="line">
            <a:avLst/>
          </a:prstGeom>
          <a:ln w="38100">
            <a:solidFill>
              <a:srgbClr val="263E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609600"/>
            <a:ext cx="7886700" cy="108108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2" indent="0">
              <a:buNone/>
              <a:defRPr sz="1500" b="1"/>
            </a:lvl2pPr>
            <a:lvl3pPr marL="685783" indent="0">
              <a:buNone/>
              <a:defRPr sz="1350" b="1"/>
            </a:lvl3pPr>
            <a:lvl4pPr marL="1028675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8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2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2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2" indent="0">
              <a:buNone/>
              <a:defRPr sz="1500" b="1"/>
            </a:lvl2pPr>
            <a:lvl3pPr marL="685783" indent="0">
              <a:buNone/>
              <a:defRPr sz="1350" b="1"/>
            </a:lvl3pPr>
            <a:lvl4pPr marL="1028675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8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2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2" y="2505075"/>
            <a:ext cx="3887391" cy="31188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556971" y="5924701"/>
            <a:ext cx="2320544" cy="611239"/>
          </a:xfrm>
          <a:prstGeom prst="rect">
            <a:avLst/>
          </a:prstGeom>
        </p:spPr>
      </p:pic>
      <p:cxnSp>
        <p:nvCxnSpPr>
          <p:cNvPr id="12" name="Straight Connector 11"/>
          <p:cNvCxnSpPr/>
          <p:nvPr userDrawn="1"/>
        </p:nvCxnSpPr>
        <p:spPr>
          <a:xfrm flipH="1">
            <a:off x="292100" y="6514542"/>
            <a:ext cx="6239473" cy="0"/>
          </a:xfrm>
          <a:prstGeom prst="line">
            <a:avLst/>
          </a:prstGeom>
          <a:ln w="38100">
            <a:solidFill>
              <a:srgbClr val="263E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556971" y="5924701"/>
            <a:ext cx="2320544" cy="611239"/>
          </a:xfrm>
          <a:prstGeom prst="rect">
            <a:avLst/>
          </a:prstGeom>
        </p:spPr>
      </p:pic>
      <p:cxnSp>
        <p:nvCxnSpPr>
          <p:cNvPr id="8" name="Straight Connector 7"/>
          <p:cNvCxnSpPr/>
          <p:nvPr userDrawn="1"/>
        </p:nvCxnSpPr>
        <p:spPr>
          <a:xfrm flipH="1">
            <a:off x="292100" y="6514542"/>
            <a:ext cx="6239473" cy="0"/>
          </a:xfrm>
          <a:prstGeom prst="line">
            <a:avLst/>
          </a:prstGeom>
          <a:ln w="38100">
            <a:solidFill>
              <a:srgbClr val="263E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556971" y="5924701"/>
            <a:ext cx="2320544" cy="611239"/>
          </a:xfrm>
          <a:prstGeom prst="rect">
            <a:avLst/>
          </a:prstGeom>
        </p:spPr>
      </p:pic>
      <p:cxnSp>
        <p:nvCxnSpPr>
          <p:cNvPr id="7" name="Straight Connector 6"/>
          <p:cNvCxnSpPr/>
          <p:nvPr userDrawn="1"/>
        </p:nvCxnSpPr>
        <p:spPr>
          <a:xfrm flipH="1">
            <a:off x="292100" y="6514542"/>
            <a:ext cx="6239473" cy="0"/>
          </a:xfrm>
          <a:prstGeom prst="line">
            <a:avLst/>
          </a:prstGeom>
          <a:ln w="38100">
            <a:solidFill>
              <a:srgbClr val="263E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987429"/>
            <a:ext cx="2949178" cy="1069975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672824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892" indent="0">
              <a:buNone/>
              <a:defRPr sz="1050"/>
            </a:lvl2pPr>
            <a:lvl3pPr marL="685783" indent="0">
              <a:buNone/>
              <a:defRPr sz="900"/>
            </a:lvl3pPr>
            <a:lvl4pPr marL="1028675" indent="0">
              <a:buNone/>
              <a:defRPr sz="750"/>
            </a:lvl4pPr>
            <a:lvl5pPr marL="1371566" indent="0">
              <a:buNone/>
              <a:defRPr sz="750"/>
            </a:lvl5pPr>
            <a:lvl6pPr marL="1714457" indent="0">
              <a:buNone/>
              <a:defRPr sz="750"/>
            </a:lvl6pPr>
            <a:lvl7pPr marL="2057348" indent="0">
              <a:buNone/>
              <a:defRPr sz="750"/>
            </a:lvl7pPr>
            <a:lvl8pPr marL="2400240" indent="0">
              <a:buNone/>
              <a:defRPr sz="750"/>
            </a:lvl8pPr>
            <a:lvl9pPr marL="2743132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556971" y="5924701"/>
            <a:ext cx="2320544" cy="611239"/>
          </a:xfrm>
          <a:prstGeom prst="rect">
            <a:avLst/>
          </a:prstGeom>
        </p:spPr>
      </p:pic>
      <p:cxnSp>
        <p:nvCxnSpPr>
          <p:cNvPr id="10" name="Straight Connector 9"/>
          <p:cNvCxnSpPr/>
          <p:nvPr userDrawn="1"/>
        </p:nvCxnSpPr>
        <p:spPr>
          <a:xfrm flipH="1">
            <a:off x="292100" y="6514542"/>
            <a:ext cx="6239473" cy="0"/>
          </a:xfrm>
          <a:prstGeom prst="line">
            <a:avLst/>
          </a:prstGeom>
          <a:ln w="38100">
            <a:solidFill>
              <a:srgbClr val="263E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787400"/>
            <a:ext cx="2949178" cy="12700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787400"/>
            <a:ext cx="4629150" cy="4872850"/>
          </a:xfrm>
        </p:spPr>
        <p:txBody>
          <a:bodyPr/>
          <a:lstStyle>
            <a:lvl1pPr marL="0" indent="0">
              <a:buNone/>
              <a:defRPr sz="2400"/>
            </a:lvl1pPr>
            <a:lvl2pPr marL="342892" indent="0">
              <a:buNone/>
              <a:defRPr sz="2100"/>
            </a:lvl2pPr>
            <a:lvl3pPr marL="685783" indent="0">
              <a:buNone/>
              <a:defRPr sz="1800"/>
            </a:lvl3pPr>
            <a:lvl4pPr marL="1028675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8" indent="0">
              <a:buNone/>
              <a:defRPr sz="1500"/>
            </a:lvl7pPr>
            <a:lvl8pPr marL="2400240" indent="0">
              <a:buNone/>
              <a:defRPr sz="1500"/>
            </a:lvl8pPr>
            <a:lvl9pPr marL="2743132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892" indent="0">
              <a:buNone/>
              <a:defRPr sz="1050"/>
            </a:lvl2pPr>
            <a:lvl3pPr marL="685783" indent="0">
              <a:buNone/>
              <a:defRPr sz="900"/>
            </a:lvl3pPr>
            <a:lvl4pPr marL="1028675" indent="0">
              <a:buNone/>
              <a:defRPr sz="750"/>
            </a:lvl4pPr>
            <a:lvl5pPr marL="1371566" indent="0">
              <a:buNone/>
              <a:defRPr sz="750"/>
            </a:lvl5pPr>
            <a:lvl6pPr marL="1714457" indent="0">
              <a:buNone/>
              <a:defRPr sz="750"/>
            </a:lvl6pPr>
            <a:lvl7pPr marL="2057348" indent="0">
              <a:buNone/>
              <a:defRPr sz="750"/>
            </a:lvl7pPr>
            <a:lvl8pPr marL="2400240" indent="0">
              <a:buNone/>
              <a:defRPr sz="750"/>
            </a:lvl8pPr>
            <a:lvl9pPr marL="2743132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556971" y="5924701"/>
            <a:ext cx="2320544" cy="611239"/>
          </a:xfrm>
          <a:prstGeom prst="rect">
            <a:avLst/>
          </a:prstGeom>
        </p:spPr>
      </p:pic>
      <p:cxnSp>
        <p:nvCxnSpPr>
          <p:cNvPr id="10" name="Straight Connector 9"/>
          <p:cNvCxnSpPr/>
          <p:nvPr userDrawn="1"/>
        </p:nvCxnSpPr>
        <p:spPr>
          <a:xfrm flipH="1">
            <a:off x="292100" y="6514542"/>
            <a:ext cx="6239473" cy="0"/>
          </a:xfrm>
          <a:prstGeom prst="line">
            <a:avLst/>
          </a:prstGeom>
          <a:ln w="38100">
            <a:solidFill>
              <a:srgbClr val="263E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629594"/>
            <a:ext cx="7886700" cy="10610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9146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</p:sldLayoutIdLst>
  <p:txStyles>
    <p:titleStyle>
      <a:lvl1pPr algn="l" defTabSz="685783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46" indent="-171446" algn="l" defTabSz="685783" rtl="0" eaLnBrk="1" latinLnBrk="0" hangingPunct="1">
        <a:lnSpc>
          <a:spcPct val="90000"/>
        </a:lnSpc>
        <a:spcBef>
          <a:spcPts val="750"/>
        </a:spcBef>
        <a:buFont typeface="Arial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37" indent="-171446" algn="l" defTabSz="685783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28" indent="-171446" algn="l" defTabSz="685783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20" indent="-171446" algn="l" defTabSz="685783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12" indent="-171446" algn="l" defTabSz="685783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03" indent="-171446" algn="l" defTabSz="685783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795" indent="-171446" algn="l" defTabSz="685783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686" indent="-171446" algn="l" defTabSz="685783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577" indent="-171446" algn="l" defTabSz="685783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9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5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8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987058"/>
            <a:ext cx="6858000" cy="17907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846817"/>
            <a:ext cx="6858000" cy="588557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2437288" y="5843236"/>
            <a:ext cx="5728812" cy="6340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80" dirty="0">
                <a:solidFill>
                  <a:srgbClr val="263E67"/>
                </a:solidFill>
              </a:rPr>
              <a:t>This presentation is supported by the Centers for Disease Control and Prevention of the U.S. Department of Health and Human Services (HHS) as part of a financial assistance award with 100 percent funded by CDC/HHS (Cooperative Agreement Number U48 DP006400). The contents are those of the author(s) and do not necessarily represent the official views of, nor an endorsement, by CDC/HHS, or the U.S. Government.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B477FE6-BEBF-0A4C-8350-BD81FABBEC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2137" y="5849001"/>
            <a:ext cx="1095151" cy="628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367228"/>
      </p:ext>
    </p:extLst>
  </p:cSld>
  <p:clrMapOvr>
    <a:masterClrMapping/>
  </p:clrMapOvr>
</p:sld>
</file>

<file path=ppt/theme/theme1.xml><?xml version="1.0" encoding="utf-8"?>
<a:theme xmlns:a="http://schemas.openxmlformats.org/drawingml/2006/main" name="CPCRN">
  <a:themeElements>
    <a:clrScheme name="CPCRN Theme Colors">
      <a:dk1>
        <a:srgbClr val="000000"/>
      </a:dk1>
      <a:lt1>
        <a:srgbClr val="FFFFFF"/>
      </a:lt1>
      <a:dk2>
        <a:srgbClr val="263E67"/>
      </a:dk2>
      <a:lt2>
        <a:srgbClr val="FFFFFF"/>
      </a:lt2>
      <a:accent1>
        <a:srgbClr val="485C7E"/>
      </a:accent1>
      <a:accent2>
        <a:srgbClr val="253E67"/>
      </a:accent2>
      <a:accent3>
        <a:srgbClr val="C6D6E0"/>
      </a:accent3>
      <a:accent4>
        <a:srgbClr val="489BD5"/>
      </a:accent4>
      <a:accent5>
        <a:srgbClr val="CBDE69"/>
      </a:accent5>
      <a:accent6>
        <a:srgbClr val="DCDCDC"/>
      </a:accent6>
      <a:hlink>
        <a:srgbClr val="0563C1"/>
      </a:hlink>
      <a:folHlink>
        <a:srgbClr val="839240"/>
      </a:folHlink>
    </a:clrScheme>
    <a:fontScheme name="Franklin Gothic">
      <a:majorFont>
        <a:latin typeface="Franklin Gothic Medium" panose="020B0603020102020204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87" id="{65CA0996-0CBA-6F43-AE72-8A271AFFC7B6}" vid="{741996BF-ADA3-454C-A78C-82BE240AC8F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CPCRN</Template>
  <TotalTime>4</TotalTime>
  <Words>86</Words>
  <Application>Microsoft Macintosh PowerPoint</Application>
  <PresentationFormat>On-screen Show (4:3)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Franklin Gothic Book</vt:lpstr>
      <vt:lpstr>Franklin Gothic Medium</vt:lpstr>
      <vt:lpstr>CPCRN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Young, Alexa Leigh</dc:creator>
  <cp:lastModifiedBy>Young, Alexa Leigh</cp:lastModifiedBy>
  <cp:revision>2</cp:revision>
  <dcterms:created xsi:type="dcterms:W3CDTF">2020-11-03T09:20:19Z</dcterms:created>
  <dcterms:modified xsi:type="dcterms:W3CDTF">2021-03-02T17:01:05Z</dcterms:modified>
</cp:coreProperties>
</file>