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61" r:id="rId2"/>
  </p:sldIdLst>
  <p:sldSz cx="7772400" cy="10058400"/>
  <p:notesSz cx="6858000" cy="9144000"/>
  <p:defaultTextStyle>
    <a:defPPr>
      <a:defRPr lang="en-US"/>
    </a:defPPr>
    <a:lvl1pPr marL="0" algn="l" defTabSz="50941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1pPr>
    <a:lvl2pPr marL="509412" algn="l" defTabSz="50941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2pPr>
    <a:lvl3pPr marL="1018824" algn="l" defTabSz="50941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3pPr>
    <a:lvl4pPr marL="1528237" algn="l" defTabSz="50941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4pPr>
    <a:lvl5pPr marL="2037649" algn="l" defTabSz="50941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5pPr>
    <a:lvl6pPr marL="2547061" algn="l" defTabSz="50941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6pPr>
    <a:lvl7pPr marL="3056473" algn="l" defTabSz="50941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7pPr>
    <a:lvl8pPr marL="3565886" algn="l" defTabSz="50941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8pPr>
    <a:lvl9pPr marL="4075298" algn="l" defTabSz="509412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68" userDrawn="1">
          <p15:clr>
            <a:srgbClr val="A4A3A4"/>
          </p15:clr>
        </p15:guide>
        <p15:guide id="2" pos="24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3E67"/>
    <a:srgbClr val="495D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052"/>
    <p:restoredTop sz="94700"/>
  </p:normalViewPr>
  <p:slideViewPr>
    <p:cSldViewPr snapToGrid="0" snapToObjects="1">
      <p:cViewPr varScale="1">
        <p:scale>
          <a:sx n="69" d="100"/>
          <a:sy n="69" d="100"/>
        </p:scale>
        <p:origin x="2536" y="216"/>
      </p:cViewPr>
      <p:guideLst>
        <p:guide orient="horz" pos="3168"/>
        <p:guide pos="24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3DEF75-D1D3-9240-94BA-8A57140B6010}" type="datetimeFigureOut">
              <a:rPr lang="en-US" smtClean="0"/>
              <a:t>3/2/21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6788" y="1143000"/>
            <a:ext cx="23844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1062BC-C36C-1945-9B8F-1845AC9FAF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062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930" y="3124626"/>
            <a:ext cx="6606540" cy="215603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5860" y="5699760"/>
            <a:ext cx="5440680" cy="2570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2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5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08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1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4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17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0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23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3750-0E70-EF4D-8075-8B0030C8B882}" type="datetimeFigureOut">
              <a:rPr lang="en-US" smtClean="0"/>
              <a:pPr/>
              <a:t>3/2/21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C0178-357A-DA4C-A010-733B614628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3750-0E70-EF4D-8075-8B0030C8B882}" type="datetimeFigureOut">
              <a:rPr lang="en-US" smtClean="0"/>
              <a:pPr/>
              <a:t>3/2/21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C0178-357A-DA4C-A010-733B614628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3966" y="6463454"/>
            <a:ext cx="6606540" cy="1997710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3966" y="4263180"/>
            <a:ext cx="6606540" cy="2200274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2920" indent="0">
              <a:buNone/>
              <a:defRPr sz="1980">
                <a:solidFill>
                  <a:schemeClr val="tx1">
                    <a:tint val="75000"/>
                  </a:schemeClr>
                </a:solidFill>
              </a:defRPr>
            </a:lvl2pPr>
            <a:lvl3pPr marL="100584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3pPr>
            <a:lvl4pPr marL="1508760" indent="0">
              <a:buNone/>
              <a:defRPr sz="1540">
                <a:solidFill>
                  <a:schemeClr val="tx1">
                    <a:tint val="75000"/>
                  </a:schemeClr>
                </a:solidFill>
              </a:defRPr>
            </a:lvl4pPr>
            <a:lvl5pPr marL="2011680" indent="0">
              <a:buNone/>
              <a:defRPr sz="1540">
                <a:solidFill>
                  <a:schemeClr val="tx1">
                    <a:tint val="75000"/>
                  </a:schemeClr>
                </a:solidFill>
              </a:defRPr>
            </a:lvl5pPr>
            <a:lvl6pPr marL="2514600" indent="0">
              <a:buNone/>
              <a:defRPr sz="1540">
                <a:solidFill>
                  <a:schemeClr val="tx1">
                    <a:tint val="75000"/>
                  </a:schemeClr>
                </a:solidFill>
              </a:defRPr>
            </a:lvl6pPr>
            <a:lvl7pPr marL="3017520" indent="0">
              <a:buNone/>
              <a:defRPr sz="1540">
                <a:solidFill>
                  <a:schemeClr val="tx1">
                    <a:tint val="75000"/>
                  </a:schemeClr>
                </a:solidFill>
              </a:defRPr>
            </a:lvl7pPr>
            <a:lvl8pPr marL="3520440" indent="0">
              <a:buNone/>
              <a:defRPr sz="1540">
                <a:solidFill>
                  <a:schemeClr val="tx1">
                    <a:tint val="75000"/>
                  </a:schemeClr>
                </a:solidFill>
              </a:defRPr>
            </a:lvl8pPr>
            <a:lvl9pPr marL="4023360" indent="0">
              <a:buNone/>
              <a:defRPr sz="15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3750-0E70-EF4D-8075-8B0030C8B882}" type="datetimeFigureOut">
              <a:rPr lang="en-US" smtClean="0"/>
              <a:pPr/>
              <a:t>3/2/21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C0178-357A-DA4C-A010-733B614628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8620" y="2346962"/>
            <a:ext cx="3432810" cy="6638079"/>
          </a:xfrm>
        </p:spPr>
        <p:txBody>
          <a:bodyPr/>
          <a:lstStyle>
            <a:lvl1pPr>
              <a:defRPr sz="3080"/>
            </a:lvl1pPr>
            <a:lvl2pPr>
              <a:defRPr sz="2640"/>
            </a:lvl2pPr>
            <a:lvl3pPr>
              <a:defRPr sz="2200"/>
            </a:lvl3pPr>
            <a:lvl4pPr>
              <a:defRPr sz="1980"/>
            </a:lvl4pPr>
            <a:lvl5pPr>
              <a:defRPr sz="1980"/>
            </a:lvl5pPr>
            <a:lvl6pPr>
              <a:defRPr sz="1980"/>
            </a:lvl6pPr>
            <a:lvl7pPr>
              <a:defRPr sz="1980"/>
            </a:lvl7pPr>
            <a:lvl8pPr>
              <a:defRPr sz="1980"/>
            </a:lvl8pPr>
            <a:lvl9pPr>
              <a:defRPr sz="19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50970" y="2346962"/>
            <a:ext cx="3432810" cy="6638079"/>
          </a:xfrm>
        </p:spPr>
        <p:txBody>
          <a:bodyPr/>
          <a:lstStyle>
            <a:lvl1pPr>
              <a:defRPr sz="3080"/>
            </a:lvl1pPr>
            <a:lvl2pPr>
              <a:defRPr sz="2640"/>
            </a:lvl2pPr>
            <a:lvl3pPr>
              <a:defRPr sz="2200"/>
            </a:lvl3pPr>
            <a:lvl4pPr>
              <a:defRPr sz="1980"/>
            </a:lvl4pPr>
            <a:lvl5pPr>
              <a:defRPr sz="1980"/>
            </a:lvl5pPr>
            <a:lvl6pPr>
              <a:defRPr sz="1980"/>
            </a:lvl6pPr>
            <a:lvl7pPr>
              <a:defRPr sz="1980"/>
            </a:lvl7pPr>
            <a:lvl8pPr>
              <a:defRPr sz="1980"/>
            </a:lvl8pPr>
            <a:lvl9pPr>
              <a:defRPr sz="19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3750-0E70-EF4D-8075-8B0030C8B882}" type="datetimeFigureOut">
              <a:rPr lang="en-US" smtClean="0"/>
              <a:pPr/>
              <a:t>3/2/21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C0178-357A-DA4C-A010-733B614628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" y="2251499"/>
            <a:ext cx="3434160" cy="938318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8620" y="3189817"/>
            <a:ext cx="3434160" cy="5795222"/>
          </a:xfrm>
        </p:spPr>
        <p:txBody>
          <a:bodyPr/>
          <a:lstStyle>
            <a:lvl1pPr>
              <a:defRPr sz="2640"/>
            </a:lvl1pPr>
            <a:lvl2pPr>
              <a:defRPr sz="2200"/>
            </a:lvl2pPr>
            <a:lvl3pPr>
              <a:defRPr sz="1980"/>
            </a:lvl3pPr>
            <a:lvl4pPr>
              <a:defRPr sz="1760"/>
            </a:lvl4pPr>
            <a:lvl5pPr>
              <a:defRPr sz="1760"/>
            </a:lvl5pPr>
            <a:lvl6pPr>
              <a:defRPr sz="1760"/>
            </a:lvl6pPr>
            <a:lvl7pPr>
              <a:defRPr sz="1760"/>
            </a:lvl7pPr>
            <a:lvl8pPr>
              <a:defRPr sz="1760"/>
            </a:lvl8pPr>
            <a:lvl9pPr>
              <a:defRPr sz="176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8272" y="2251499"/>
            <a:ext cx="3435508" cy="938318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48272" y="3189817"/>
            <a:ext cx="3435508" cy="5795222"/>
          </a:xfrm>
        </p:spPr>
        <p:txBody>
          <a:bodyPr/>
          <a:lstStyle>
            <a:lvl1pPr>
              <a:defRPr sz="2640"/>
            </a:lvl1pPr>
            <a:lvl2pPr>
              <a:defRPr sz="2200"/>
            </a:lvl2pPr>
            <a:lvl3pPr>
              <a:defRPr sz="1980"/>
            </a:lvl3pPr>
            <a:lvl4pPr>
              <a:defRPr sz="1760"/>
            </a:lvl4pPr>
            <a:lvl5pPr>
              <a:defRPr sz="1760"/>
            </a:lvl5pPr>
            <a:lvl6pPr>
              <a:defRPr sz="1760"/>
            </a:lvl6pPr>
            <a:lvl7pPr>
              <a:defRPr sz="1760"/>
            </a:lvl7pPr>
            <a:lvl8pPr>
              <a:defRPr sz="1760"/>
            </a:lvl8pPr>
            <a:lvl9pPr>
              <a:defRPr sz="176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3750-0E70-EF4D-8075-8B0030C8B882}" type="datetimeFigureOut">
              <a:rPr lang="en-US" smtClean="0"/>
              <a:pPr/>
              <a:t>3/2/21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C0178-357A-DA4C-A010-733B614628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3750-0E70-EF4D-8075-8B0030C8B882}" type="datetimeFigureOut">
              <a:rPr lang="en-US" smtClean="0"/>
              <a:pPr/>
              <a:t>3/2/21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C0178-357A-DA4C-A010-733B614628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3750-0E70-EF4D-8075-8B0030C8B882}" type="datetimeFigureOut">
              <a:rPr lang="en-US" smtClean="0"/>
              <a:pPr/>
              <a:t>3/2/21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C0178-357A-DA4C-A010-733B614628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1" y="400474"/>
            <a:ext cx="2557066" cy="1704340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38793" y="400474"/>
            <a:ext cx="4344988" cy="8584566"/>
          </a:xfrm>
        </p:spPr>
        <p:txBody>
          <a:bodyPr/>
          <a:lstStyle>
            <a:lvl1pPr>
              <a:defRPr sz="3520"/>
            </a:lvl1pPr>
            <a:lvl2pPr>
              <a:defRPr sz="3080"/>
            </a:lvl2pPr>
            <a:lvl3pPr>
              <a:defRPr sz="264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8621" y="2104814"/>
            <a:ext cx="2557066" cy="6880226"/>
          </a:xfrm>
        </p:spPr>
        <p:txBody>
          <a:bodyPr/>
          <a:lstStyle>
            <a:lvl1pPr marL="0" indent="0">
              <a:buNone/>
              <a:defRPr sz="1540"/>
            </a:lvl1pPr>
            <a:lvl2pPr marL="502920" indent="0">
              <a:buNone/>
              <a:defRPr sz="1320"/>
            </a:lvl2pPr>
            <a:lvl3pPr marL="1005840" indent="0">
              <a:buNone/>
              <a:defRPr sz="1100"/>
            </a:lvl3pPr>
            <a:lvl4pPr marL="1508760" indent="0">
              <a:buNone/>
              <a:defRPr sz="990"/>
            </a:lvl4pPr>
            <a:lvl5pPr marL="2011680" indent="0">
              <a:buNone/>
              <a:defRPr sz="990"/>
            </a:lvl5pPr>
            <a:lvl6pPr marL="2514600" indent="0">
              <a:buNone/>
              <a:defRPr sz="990"/>
            </a:lvl6pPr>
            <a:lvl7pPr marL="3017520" indent="0">
              <a:buNone/>
              <a:defRPr sz="990"/>
            </a:lvl7pPr>
            <a:lvl8pPr marL="3520440" indent="0">
              <a:buNone/>
              <a:defRPr sz="990"/>
            </a:lvl8pPr>
            <a:lvl9pPr marL="4023360" indent="0">
              <a:buNone/>
              <a:defRPr sz="99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3750-0E70-EF4D-8075-8B0030C8B882}" type="datetimeFigureOut">
              <a:rPr lang="en-US" smtClean="0"/>
              <a:pPr/>
              <a:t>3/2/21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C0178-357A-DA4C-A010-733B614628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445" y="7040881"/>
            <a:ext cx="4663440" cy="83121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3445" y="898736"/>
            <a:ext cx="4663440" cy="6035040"/>
          </a:xfrm>
        </p:spPr>
        <p:txBody>
          <a:bodyPr/>
          <a:lstStyle>
            <a:lvl1pPr marL="0" indent="0">
              <a:buNone/>
              <a:defRPr sz="3520"/>
            </a:lvl1pPr>
            <a:lvl2pPr marL="502920" indent="0">
              <a:buNone/>
              <a:defRPr sz="3080"/>
            </a:lvl2pPr>
            <a:lvl3pPr marL="1005840" indent="0">
              <a:buNone/>
              <a:defRPr sz="2640"/>
            </a:lvl3pPr>
            <a:lvl4pPr marL="1508760" indent="0">
              <a:buNone/>
              <a:defRPr sz="2200"/>
            </a:lvl4pPr>
            <a:lvl5pPr marL="2011680" indent="0">
              <a:buNone/>
              <a:defRPr sz="2200"/>
            </a:lvl5pPr>
            <a:lvl6pPr marL="2514600" indent="0">
              <a:buNone/>
              <a:defRPr sz="2200"/>
            </a:lvl6pPr>
            <a:lvl7pPr marL="3017520" indent="0">
              <a:buNone/>
              <a:defRPr sz="2200"/>
            </a:lvl7pPr>
            <a:lvl8pPr marL="3520440" indent="0">
              <a:buNone/>
              <a:defRPr sz="2200"/>
            </a:lvl8pPr>
            <a:lvl9pPr marL="4023360" indent="0">
              <a:buNone/>
              <a:defRPr sz="2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3445" y="7872097"/>
            <a:ext cx="4663440" cy="1180464"/>
          </a:xfrm>
        </p:spPr>
        <p:txBody>
          <a:bodyPr/>
          <a:lstStyle>
            <a:lvl1pPr marL="0" indent="0">
              <a:buNone/>
              <a:defRPr sz="1540"/>
            </a:lvl1pPr>
            <a:lvl2pPr marL="502920" indent="0">
              <a:buNone/>
              <a:defRPr sz="1320"/>
            </a:lvl2pPr>
            <a:lvl3pPr marL="1005840" indent="0">
              <a:buNone/>
              <a:defRPr sz="1100"/>
            </a:lvl3pPr>
            <a:lvl4pPr marL="1508760" indent="0">
              <a:buNone/>
              <a:defRPr sz="990"/>
            </a:lvl4pPr>
            <a:lvl5pPr marL="2011680" indent="0">
              <a:buNone/>
              <a:defRPr sz="990"/>
            </a:lvl5pPr>
            <a:lvl6pPr marL="2514600" indent="0">
              <a:buNone/>
              <a:defRPr sz="990"/>
            </a:lvl6pPr>
            <a:lvl7pPr marL="3017520" indent="0">
              <a:buNone/>
              <a:defRPr sz="990"/>
            </a:lvl7pPr>
            <a:lvl8pPr marL="3520440" indent="0">
              <a:buNone/>
              <a:defRPr sz="990"/>
            </a:lvl8pPr>
            <a:lvl9pPr marL="4023360" indent="0">
              <a:buNone/>
              <a:defRPr sz="99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3750-0E70-EF4D-8075-8B0030C8B882}" type="datetimeFigureOut">
              <a:rPr lang="en-US" smtClean="0"/>
              <a:pPr/>
              <a:t>3/2/21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C0178-357A-DA4C-A010-733B614628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3750-0E70-EF4D-8075-8B0030C8B882}" type="datetimeFigureOut">
              <a:rPr lang="en-US" smtClean="0"/>
              <a:pPr/>
              <a:t>3/2/21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C0178-357A-DA4C-A010-733B614628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634990" y="402804"/>
            <a:ext cx="1748790" cy="85822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8620" y="402804"/>
            <a:ext cx="5116830" cy="858223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3750-0E70-EF4D-8075-8B0030C8B882}" type="datetimeFigureOut">
              <a:rPr lang="en-US" smtClean="0"/>
              <a:pPr/>
              <a:t>3/2/21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C0178-357A-DA4C-A010-733B614628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8620" y="402802"/>
            <a:ext cx="6995160" cy="1676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" y="2346962"/>
            <a:ext cx="6995160" cy="6638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8620" y="9322648"/>
            <a:ext cx="1813560" cy="5355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43750-0E70-EF4D-8075-8B0030C8B882}" type="datetimeFigureOut">
              <a:rPr lang="en-US" smtClean="0"/>
              <a:pPr/>
              <a:t>3/2/21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55570" y="9322648"/>
            <a:ext cx="2461260" cy="5355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570220" y="9322648"/>
            <a:ext cx="1813560" cy="5355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C0178-357A-DA4C-A010-733B614628D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02920" rtl="0" eaLnBrk="1" latinLnBrk="0" hangingPunct="1">
        <a:spcBef>
          <a:spcPct val="0"/>
        </a:spcBef>
        <a:buNone/>
        <a:defRPr sz="4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190" indent="-377190" algn="l" defTabSz="502920" rtl="0" eaLnBrk="1" latinLnBrk="0" hangingPunct="1">
        <a:spcBef>
          <a:spcPct val="20000"/>
        </a:spcBef>
        <a:buFont typeface="Arial"/>
        <a:buChar char="•"/>
        <a:defRPr sz="3520" kern="1200">
          <a:solidFill>
            <a:schemeClr val="tx1"/>
          </a:solidFill>
          <a:latin typeface="+mn-lt"/>
          <a:ea typeface="+mn-ea"/>
          <a:cs typeface="+mn-cs"/>
        </a:defRPr>
      </a:lvl1pPr>
      <a:lvl2pPr marL="817245" indent="-314325" algn="l" defTabSz="502920" rtl="0" eaLnBrk="1" latinLnBrk="0" hangingPunct="1">
        <a:spcBef>
          <a:spcPct val="20000"/>
        </a:spcBef>
        <a:buFont typeface="Arial"/>
        <a:buChar char="–"/>
        <a:defRPr sz="308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51460" algn="l" defTabSz="502920" rtl="0" eaLnBrk="1" latinLnBrk="0" hangingPunct="1">
        <a:spcBef>
          <a:spcPct val="20000"/>
        </a:spcBef>
        <a:buFont typeface="Arial"/>
        <a:buChar char="•"/>
        <a:defRPr sz="2640" kern="1200">
          <a:solidFill>
            <a:schemeClr val="tx1"/>
          </a:solidFill>
          <a:latin typeface="+mn-lt"/>
          <a:ea typeface="+mn-ea"/>
          <a:cs typeface="+mn-cs"/>
        </a:defRPr>
      </a:lvl3pPr>
      <a:lvl4pPr marL="1760220" indent="-251460" algn="l" defTabSz="502920" rtl="0" eaLnBrk="1" latinLnBrk="0" hangingPunct="1">
        <a:spcBef>
          <a:spcPct val="20000"/>
        </a:spcBef>
        <a:buFont typeface="Arial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indent="-251460" algn="l" defTabSz="502920" rtl="0" eaLnBrk="1" latinLnBrk="0" hangingPunct="1">
        <a:spcBef>
          <a:spcPct val="20000"/>
        </a:spcBef>
        <a:buFont typeface="Arial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50292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50292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50292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50292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292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50292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50292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50292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50292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50292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50292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50292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50292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72400" cy="10050517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223941" y="1164976"/>
            <a:ext cx="6412230" cy="1328141"/>
          </a:xfrm>
          <a:prstGeom prst="rect">
            <a:avLst/>
          </a:prstGeom>
        </p:spPr>
        <p:txBody>
          <a:bodyPr vert="horz" lIns="100584" tIns="50292" rIns="100584" bIns="50292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620">
                <a:solidFill>
                  <a:srgbClr val="FFFFFF"/>
                </a:solidFill>
                <a:latin typeface="Georgia"/>
                <a:cs typeface="Georgia"/>
              </a:rPr>
              <a:t>      </a:t>
            </a:r>
            <a:endParaRPr lang="en-US" sz="4620" dirty="0">
              <a:solidFill>
                <a:srgbClr val="FFFFFF"/>
              </a:solidFill>
              <a:latin typeface="Georgia"/>
              <a:cs typeface="Georgi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8025" y="1343992"/>
            <a:ext cx="4981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solidFill>
                  <a:srgbClr val="263E67"/>
                </a:solidFill>
              </a:rPr>
              <a:t>Month XX, 20XX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4797" y="1343992"/>
            <a:ext cx="2320544" cy="61123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639416" y="3110638"/>
            <a:ext cx="441512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rgbClr val="263E67"/>
                </a:solidFill>
              </a:rPr>
              <a:t>Title title title title</a:t>
            </a:r>
          </a:p>
          <a:p>
            <a:pPr algn="ctr"/>
            <a:r>
              <a:rPr lang="en-US" sz="2800" i="1" dirty="0">
                <a:solidFill>
                  <a:srgbClr val="263E67"/>
                </a:solidFill>
              </a:rPr>
              <a:t>Subtitle subtitle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06558C-1A56-514A-B13B-C0CC83A9BE0E}"/>
              </a:ext>
            </a:extLst>
          </p:cNvPr>
          <p:cNvSpPr txBox="1"/>
          <p:nvPr/>
        </p:nvSpPr>
        <p:spPr>
          <a:xfrm>
            <a:off x="1435032" y="8234637"/>
            <a:ext cx="5728812" cy="634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80" dirty="0">
                <a:solidFill>
                  <a:srgbClr val="263E67"/>
                </a:solidFill>
              </a:rPr>
              <a:t>This report is supported by the Centers for Disease Control and Prevention of the U.S. Department of Health and Human Services (HHS) as part of a financial assistance award with 100 percent funded by CDC/HHS (Cooperative Agreement Number U48 DP006400). The contents are those of the author(s) and do not necessarily represent the official views of, nor an endorsement, by CDC/HHS, or the U.S. Government.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CDF6F52-45AE-D441-8462-6C2428E4B5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561" y="8234637"/>
            <a:ext cx="1105471" cy="63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490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97</Words>
  <Application>Microsoft Macintosh PowerPoint</Application>
  <PresentationFormat>Custom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Georgia</vt:lpstr>
      <vt:lpstr>Office Theme</vt:lpstr>
      <vt:lpstr>PowerPoint Presentation</vt:lpstr>
    </vt:vector>
  </TitlesOfParts>
  <Company>LEAP 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iMac</dc:creator>
  <cp:lastModifiedBy>Young, Alexa Leigh</cp:lastModifiedBy>
  <cp:revision>28</cp:revision>
  <cp:lastPrinted>2019-02-05T22:43:20Z</cp:lastPrinted>
  <dcterms:created xsi:type="dcterms:W3CDTF">2012-07-30T15:59:35Z</dcterms:created>
  <dcterms:modified xsi:type="dcterms:W3CDTF">2021-03-02T17:06:58Z</dcterms:modified>
</cp:coreProperties>
</file>